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Default Extension="gif" ContentType="image/gif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</p:sldMasterIdLst>
  <p:notesMasterIdLst>
    <p:notesMasterId r:id="rId31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</p:sldIdLst>
  <p:sldSz cx="9144000" cy="6858000" type="screen4x3"/>
  <p:notesSz cx="6858000" cy="9144000"/>
  <p:defaultTextStyle>
    <a:defPPr>
      <a:defRPr lang="bg-BG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457200" indent="-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914400" indent="-2743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371600" indent="-4114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1828800" indent="-5486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/>
            </a:lvl1pPr>
          </a:lstStyle>
          <a:p>
            <a:endParaRPr lang="en-US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7E3E0224-7074-4578-B8D9-3DD4BC6074EF}" type="datetimeFigureOut">
              <a:rPr lang="bg-BG" altLang="en-US"/>
              <a:pPr/>
              <a:t>23.12.2020 г.</a:t>
            </a:fld>
            <a:endParaRPr lang="bg-BG" altLang="en-US"/>
          </a:p>
        </p:txBody>
      </p:sp>
      <p:sp>
        <p:nvSpPr>
          <p:cNvPr id="1741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7413" name="Rectangle 5"/>
          <p:cNvSpPr>
            <a:spLocks noGrp="1" noRot="1" noChangeAspec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/>
              <a:t>单击此处编辑母版文本样式</a:t>
            </a:r>
          </a:p>
          <a:p>
            <a:pPr lvl="0"/>
            <a:r>
              <a:rPr lang="bg-BG" altLang="en-US"/>
              <a:t>第二级</a:t>
            </a:r>
          </a:p>
          <a:p>
            <a:pPr lvl="0"/>
            <a:r>
              <a:rPr lang="bg-BG" altLang="en-US"/>
              <a:t>第三级</a:t>
            </a:r>
          </a:p>
          <a:p>
            <a:pPr lvl="0"/>
            <a:r>
              <a:rPr lang="bg-BG" altLang="en-US"/>
              <a:t>第四级</a:t>
            </a:r>
          </a:p>
          <a:p>
            <a:pPr lvl="0"/>
            <a:r>
              <a:rPr lang="bg-BG" altLang="en-US"/>
              <a:t>第五级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/>
            </a:lvl1pPr>
          </a:lstStyle>
          <a:p>
            <a:endParaRPr lang="en-US" alt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>
                <a:ea typeface="宋体" panose="02010600030101010101" pitchFamily="2" charset="-122"/>
              </a:defRPr>
            </a:lvl1pPr>
          </a:lstStyle>
          <a:p>
            <a:fld id="{D36B5133-40C1-45F7-A72A-F0D1739C963D}" type="slidenum">
              <a:rPr lang="bg-BG" altLang="en-US"/>
              <a:pPr/>
              <a:t>‹#›</a:t>
            </a:fld>
            <a:endParaRPr lang="bg-B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algn="l" defTabSz="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algn="l" defTabSz="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algn="l" defTabSz="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algn="l" defTabSz="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eaLnBrk="1" hangingPunct="1">
              <a:defRPr/>
            </a:lvl1pPr>
          </a:lstStyle>
          <a:p>
            <a:pPr lvl="0"/>
            <a:r>
              <a:rPr lang="bg-BG" altLang="en-US" noProof="0">
                <a:sym typeface="Verdana" panose="020B0604030504040204" pitchFamily="34" charset="0"/>
              </a:rPr>
              <a:t>Click to edit Master title style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 eaLnBrk="1" hangingPunct="1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bg-BG" altLang="en-US" noProof="0">
                <a:sym typeface="Verdana" panose="020B0604030504040204" pitchFamily="34" charset="0"/>
              </a:rPr>
              <a:t>Click to edit Master subtitle style</a:t>
            </a: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034E75FF-1E8B-47A3-A3AB-BC94BAC94B11}" type="datetimeFigureOut">
              <a:rPr lang="bg-BG" altLang="en-US"/>
              <a:pPr/>
              <a:t>23.12.2020 г.</a:t>
            </a:fld>
            <a:endParaRPr lang="bg-BG" altLang="en-US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sz="1400">
                <a:ea typeface="+mn-ea"/>
              </a:defRPr>
            </a:lvl1pPr>
          </a:lstStyle>
          <a:p>
            <a:endParaRPr lang="bg-BG" altLang="en-US"/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7C4F432D-FAE4-44BD-8408-171D026171BE}" type="slidenum">
              <a:rPr lang="bg-BG" altLang="en-US"/>
              <a:pPr/>
              <a:t>‹#›</a:t>
            </a:fld>
            <a:endParaRPr lang="bg-BG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60514F-E793-4E9F-BAEF-2665217C5041}" type="datetimeFigureOut">
              <a:rPr lang="bg-BG" altLang="en-US"/>
              <a:pPr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6BB873-4066-4848-824F-6D8E34193D89}" type="slidenum">
              <a:rPr lang="bg-BG" altLang="en-US"/>
              <a:pPr/>
              <a:t>‹#›</a:t>
            </a:fld>
            <a:endParaRPr lang="bg-BG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17984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AA80E4-56B5-4D30-B88C-D842E1F2DDEE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2C8CF5-C434-4246-9E1C-F97E8CC3398D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911707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621441-9DA1-4CDF-8FBA-1D36B3CB13B9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403496-76BD-4DE3-B6C4-0E651EDC81CE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6394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6ECC84-0D64-4CD9-879C-7A58F8B7EDB1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0FC95B-C42A-4BEF-8627-2EB97F3E709B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65512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1F6C96A-1121-4922-8859-0BA4049924C3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7A31D5-A23F-4EA7-B80E-2E00A4502C9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736560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7E7323-8B63-4740-95C4-B6551F151D00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9C0CA-29A2-4B14-ADAF-D24F64FCFB07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88027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265C29-D8CF-43FD-A2E0-AA1D882CBFF8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4954FC-71ED-4434-8AC8-6F63F5A24A65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809135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541AC3C-80B4-4DC5-ABAB-D00394D4A8E9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987357-E282-482C-B396-6FF6D9953CD3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9739968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C49694-9808-4EF7-A7CC-257B7B0D76BB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0B6667-1D9B-49F5-B51D-F904B4ECBEBF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25365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16785F-02E9-4A32-AC53-078D8B398AD9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27A2BA-34C0-4582-B6F9-319D6AE0C87D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527719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798ECF-3754-4B87-B7EA-BA87F01AA673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68284F-2D85-4DD5-A810-FE9AD49D76A2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6190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A88697-BA56-440A-BDCF-02630316EFC7}" type="datetimeFigureOut">
              <a:rPr lang="bg-BG" altLang="en-US"/>
              <a:pPr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575C87-8878-4796-B463-EF698E6E9270}" type="slidenum">
              <a:rPr lang="bg-BG" altLang="en-US"/>
              <a:pPr/>
              <a:t>‹#›</a:t>
            </a:fld>
            <a:endParaRPr lang="bg-BG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177373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88F362-9067-4420-A3C7-9AF243AA430F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78C9EA-6C7C-477C-9070-F57996641C5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7163333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0487B4-8B20-489C-9BBE-18FD2A8E39DB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C39470-F6E8-4CB0-A268-A05177321B7B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176185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23012E-2A68-4BE1-81FA-1DE24309EBDF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95A585-41E3-4942-8CBB-46C2A4FEA4F1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092166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0E5206-381D-48A5-8BFC-B5A410FAA5DE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BF203B-F958-4305-9B39-F79A31E9F7A0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431683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2E01C47-87E0-4D5B-9D53-6682511BECCE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057D4E-4EAE-4F16-8402-83936E93AD21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265139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43DC0-943B-42E5-ABF4-7B8C2C764F97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162B8D-09DB-4FA1-A48A-B4A66470D7F3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9913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0BE9E8-66D3-4F97-A9C7-E3C83FBA88EE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7F5105-5295-443C-B60B-6D10F5FEBB7F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9287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AA08E4-678E-46EF-A147-5F196294FB4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9892A8-6B0B-4E19-A40F-2737C4926322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529452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8ACB73-DC6B-4985-8278-87BC37904DA0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31200C-5666-4A85-B727-F9984C13FD85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6686248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6C515E-D7A8-4CF0-9FD1-830C7C4EE78F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18C267-7578-49DB-ABC2-BCD6C91B2681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7847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BE0C12-FEF8-43E9-B4EE-4B5855A4A2FC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D802C0-62F2-4923-B336-E4A5BEFFB8D3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05337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65C58D-DEE0-4429-9C6C-A2C0F7BA917A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62FEF5-FA97-4FCE-BDE9-9A4D985109C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91615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4B2200-6E57-4D39-9788-C40EF107765E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E5506C-C4DA-4FF9-9DB8-8C17A7110CC2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435702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709ACF-5671-49B5-AD0F-D0E0020DC790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B27156-16BA-4AAE-9963-B13542A7467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14690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FC9A5B4-DA12-4162-9935-665A11F457A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8011CE-83B6-459E-9EE6-64468DAAE341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457318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98D9AAF-9AC8-4F20-A120-52D5A52766B0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467301-DFDF-4C5B-8108-2AD303A09D70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0011389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C0FB1C3-F2FF-469C-89D6-36A6F80E081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077379-9DEA-4D75-A0AA-80A3064888A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75858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65D27B-881F-48D6-89E9-0A1659618A9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D84343-D04B-42F6-8234-0B8B5978FD07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038685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F0E7A64-C31B-44D0-A400-CBED59F8447A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9511A1-7F56-43C0-96F5-3142B02221BA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0041660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4DDA8E-0F37-4849-9E59-8D5857B527BC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7E8541-D73A-40D4-8A96-B464FB12319C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37518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DF5C1-DCAA-4DF2-8D1B-17F602C38D80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1E5220-C4AD-4C20-BBCB-130912BEDB6B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61447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BE079C-7BAD-4D2E-9090-72B56E6614DD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26601B-A716-4399-8133-A3D3B7DCC42A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3824381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4C73B9-BF9A-4A81-8F78-49D90C95586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290771-E43C-4A0A-986B-529D0E66397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02388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BC71F9-4E38-44B9-AE2C-876A99BB2059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EAC9F1-B7AA-45E2-AC58-57E42D0D1972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075161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7300E22-FAB0-4F4C-937C-1D9D61F32883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3A98E8-93DB-44DA-ADC9-5895AA5F4B23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10943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4ABA3C-990B-48F5-B6D0-FE2A0D683139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20C523-B10E-4A5C-BCFD-04013645395A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3380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446E69D-5941-46C9-98A5-FD3002F2CC8B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93B2D0-E718-4630-8960-DC98A6BF214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6147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552102-C70D-4531-A766-49FAEF7520C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528AF-2B97-46D6-813B-4C53CA88F56C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9153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31BD57-C4CA-4B50-B6DE-35B055BF66CA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F473A6-D723-42D4-8293-9504B9B68E9A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206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BC2DAD-751D-4A19-80DC-396700592DB4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308F2A-DF27-4917-8409-E6E0051C703C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51286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2E3549-9EC2-4D79-AFA2-9C76359FBDE0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1D5B01-0225-461D-9B09-14FE2628508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183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55AB1F1-744C-4986-AB2A-F6A9032D32A2}" type="datetimeFigureOut">
              <a:rPr lang="bg-BG" altLang="en-US"/>
              <a:pPr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BB1944-5478-4F11-8FC4-A3AF3BCAC767}" type="slidenum">
              <a:rPr lang="bg-BG" altLang="en-US"/>
              <a:pPr/>
              <a:t>‹#›</a:t>
            </a:fld>
            <a:endParaRPr lang="bg-BG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04189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64836DC-43F8-448C-94A6-E22869003D47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A93337-FC7C-4295-9C89-64D3A7064502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946781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1893D4-8412-43D5-8493-1FAF32CAAB49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E26694-8790-4045-BA70-1BA6509AD203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99622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E204EF-8F0E-46ED-B595-C3CFC0830D33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440EFF-3F7D-4FE9-A7C7-200D2F07F1FF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2783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950112-05F6-4D91-95C9-68DBFCF2A599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1D27CC-D86B-48F5-B789-3E4FE02CD667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501100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A2B58A-2857-4E33-BE01-2FBD2E020FD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FE7C57-2489-4B60-B99F-6E419AFDACBD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90833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031829-BE10-4390-B46D-85D6C103151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651549-A00D-4A6C-B536-0E0A57B06D64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217251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5D04005-8D97-4B90-8995-9618975DE19E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8664FD-A08D-431E-8773-C82595F5F750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1264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9CD127-98FB-470B-AA78-9BD26900F42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80ABF9-4CED-46E9-9E8E-0F9910A64C2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80133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1DA70D-BD8B-4199-945E-5A9AB09024AA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19639B-41E6-497C-956A-AF90533CDB5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82670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786E28-D170-4354-A4C9-2A3CA938784D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6502CB-CFC9-4689-8000-547A297D3E2A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483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BCB66B-BA42-45B7-8C2E-A7D5528A73C5}" type="datetimeFigureOut">
              <a:rPr lang="bg-BG" altLang="en-US"/>
              <a:pPr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6F6194-3E4F-4485-8FB5-37AEAD58E4C5}" type="slidenum">
              <a:rPr lang="bg-BG" altLang="en-US"/>
              <a:pPr/>
              <a:t>‹#›</a:t>
            </a:fld>
            <a:endParaRPr lang="bg-BG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89579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C6BF7E-E990-4B88-B427-4ED505B972BC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C69B60-3287-4D44-AA9B-EF71DB2EC8E2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199146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204090-4CD9-400F-90D4-55159DE3D98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F1D56C-7B62-4309-8C0F-406F0FD87F53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48901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DE45FF-1B39-4A3C-8E5A-5D9E2157BFF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F23725-9616-4EE8-8F20-B85A5B6E587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83706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0CCEFA-1439-4BF5-B91E-6D32F85A898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D4EDB1-8789-41E1-BC3D-FA41D1EA5E2F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25465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5453A4-C205-45AD-AD40-A4C60E4F552E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98603F-183D-4A60-A7A3-8FF2114DDD03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6804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9AAC9D-10C8-45B6-9608-62C6A8F6CB0B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C87CD8-A8F6-4F2D-87F5-095DCE063745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82262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D39854-B0AF-4E49-A8C7-CB28F4777D9B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F8E241-AB08-43C7-8167-DF2281190962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09129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F152BA-C150-431D-9805-E7F1D2AF6984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72009D-7FE4-47D2-9602-99C40FE69A35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67108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4272F7-5750-4B4E-AAD2-E2DD1C1F9311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453585-37B6-4C6A-9B1D-F0D679BD8085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69950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39049C-7294-431B-9210-E25F0364C788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2ACCEF-088E-40CC-BE70-90C81632F173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545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C85A1A6-B757-4444-9174-E523EFDBF2B6}" type="datetimeFigureOut">
              <a:rPr lang="bg-BG" altLang="en-US"/>
              <a:pPr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A5E2BC-54F9-4180-80D9-61362A307F69}" type="slidenum">
              <a:rPr lang="bg-BG" altLang="en-US"/>
              <a:pPr/>
              <a:t>‹#›</a:t>
            </a:fld>
            <a:endParaRPr lang="bg-BG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46610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B4230B7-B26B-42E6-98E4-A03F708FB53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446D5A-B551-4E76-A55E-7CF5864566C7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68527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43ADDB-3996-46AC-825B-202190EF7920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E360A8-AF33-4C21-97B6-D4468D5FCB07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16801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8829B44-DA2F-4F9E-AFEB-D3366C941807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E906DD-2CBD-40C6-886C-5D0C6D4E69D7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69747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AB2333-1A0A-48A8-B28F-366B64E5097B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4D00C6-DB22-4862-8D0F-3955D1EE7E3E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61884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FC75F4-5EA2-469A-A875-8BB821BC531E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C7F5E5-A13D-4DC2-BF27-95A563DEA268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792732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209507-DAB1-4756-961B-50CC66EE8C3B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F1D96C-098B-415E-A5E6-66C5C8F24FF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3255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9A080B-9B63-4B00-BEF8-AF94A176B994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2A085-A9FA-4718-96E4-E0B40A8C27C8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39436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EBB25A-66FB-4AC5-99BE-83C5E2969B61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9BA0AA-5A45-415E-B9AF-384E018B34BD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078770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5FDB717-3FF8-4AE0-87A3-869E77CB80EE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81F5F3-3F85-4C7A-A60F-828EC809417C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164365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D07C43-674A-4533-A816-29F68555CEF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AA2BBF-A107-4B87-82A0-A552DCEFC42D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939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E71931-FA6F-4B83-BDA2-2BE80AFCE24A}" type="datetimeFigureOut">
              <a:rPr lang="bg-BG" altLang="en-US"/>
              <a:pPr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AC0CF0-D51D-4EC3-9E53-22687DBA7843}" type="slidenum">
              <a:rPr lang="bg-BG" altLang="en-US"/>
              <a:pPr/>
              <a:t>‹#›</a:t>
            </a:fld>
            <a:endParaRPr lang="bg-BG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965393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F0BF29-D7AD-4045-AD76-DEEB7C2595F4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CFEB06-FB6D-4B05-AABB-78A7EC3009D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5809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31F2D0-79A0-48CE-8214-B8F9DD6C4D2F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AC8928-2E7D-4FBA-BAB2-3AD71B27EC8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67701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1210E9D-CD8D-4227-AE08-72539245C223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4F3C08-79ED-42D8-94CD-1890954B3778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18067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FC6A74-6506-499F-AC40-79C0022958D9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C59550-0894-49C2-82CD-8B8C9F55EF51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27340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47F4C3F-46F2-4AF0-AFAA-4B1932C6F068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385F28-5017-4639-A403-69ED63E6D535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486232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CBC48F4-87A5-4371-B85B-0B9E0C53C22C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36BFAF-49D8-400F-855C-9C8FE8AFA81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536439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A4BA41-7010-4F40-B680-C992184560E7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6B730-C78C-430D-8077-7180AA1473F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02868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068EFA-1CE5-4A11-B682-3A67E7E587A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620FEB-343E-4DFE-8567-25ED2DF48CC7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74045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E782F8-67C2-4DB9-A43D-08819F69F6A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6C6541-68C8-474A-B613-989DA85F9BB1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78805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28375B-031A-4D9A-97C2-3BD437631F65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515C40-D979-4089-9BE6-B4B3CB93770E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299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9C37A9-0860-4441-A907-82E85154FB5C}" type="datetimeFigureOut">
              <a:rPr lang="bg-BG" altLang="en-US"/>
              <a:pPr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60BEE-2FD3-433F-9223-45B01B06AEF4}" type="slidenum">
              <a:rPr lang="bg-BG" altLang="en-US"/>
              <a:pPr/>
              <a:t>‹#›</a:t>
            </a:fld>
            <a:endParaRPr lang="bg-BG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30159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ED61F8-672D-468C-87D2-F6D89A59240C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7334C4-2F63-4A33-A510-DF3AFC5246B4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612771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7DCBB3-BEBE-4951-8994-79EFFD9DAE70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8A8597-5457-4821-91E5-D9071A42E641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85672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E87F98-260B-4EF6-A67F-878993082E54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0C2AAD-7FD9-4270-8436-1648F681D8E1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826727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6120FE-6F5F-45BC-9D52-352F6BBD8FAC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E6F2EE-248C-4F68-A595-DCEE08A0F62D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14921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FCEBB6-14F4-4F7C-A6C3-13E4C385D33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3218C0-CC3F-48ED-A078-AFA9E3A89947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463533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5DAD7B-255C-4499-830B-1AD4EAC7B637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D1D43D-6981-4283-ABF6-03CA62601688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354621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E30281C-0DAC-4C64-A537-C6227769AB7C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74AB80-5E09-49E2-99F5-E71781A4DE31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87748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6CB33D-66CC-4550-931E-F426C4FE70BA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DDEA21-DA7D-42DC-978E-F52D360E1405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711652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006AEA-5A5F-46F6-B1C0-FD2AB02FF437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81530B-6C75-4E2B-8096-54D618954BFB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4368164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32BDAF-8A54-423A-A453-EA6D189FF9DD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94D1F6-AD7C-42C0-8E54-EB86632708AD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64802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843717-CC7C-48AC-8D3D-EB092110AFCB}" type="datetimeFigureOut">
              <a:rPr lang="bg-BG" altLang="en-US"/>
              <a:pPr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19A40F-4633-4557-A5E4-7ADFC0AA6A97}" type="slidenum">
              <a:rPr lang="bg-BG" altLang="en-US"/>
              <a:pPr/>
              <a:t>‹#›</a:t>
            </a:fld>
            <a:endParaRPr lang="bg-BG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002034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F6DB17-F889-4B3A-99D0-2D08C3BF547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25F7FE-4925-4FE3-8D50-F0364F84E862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47678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69F5C8-A4EE-45CC-AECC-3BE5D0317B54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5B2289-4E35-47D9-966A-1E43D12D1298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481574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E2C724-C696-4815-9A1C-6E6390F558A8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EFC8F2-485A-43EA-B337-781C81AFD9AE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31123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9EC249-936F-453D-82B5-2884B8E2B57D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BB1F3-DC0F-432D-9CC9-BC8739F2A1B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943836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464FEC-45D5-42E7-8672-6C126B9CF06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DDDEE4-310F-424C-9CE3-C233CCBA975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685905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E7BA08-2440-4430-9A71-08DCA741B30D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1B9151-C263-4537-BA7F-9F2EC79044C8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81611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5BC7C1-F430-470E-88F9-7F0C1EBA6130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E66F3B-496D-424A-A2F4-A10E7CB2A03E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97554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629430-E0D1-4C6F-B4DB-7045276D1F15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1CB807-DA05-4196-9BA2-24B4654A991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27354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577B13-A05E-4C7A-A53A-2CCE9336B59B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947A4-18C1-4FBB-8878-11495ED59E22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6014576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716989-8566-44CE-A0FB-033048079018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D2E7E7-6B33-4FBC-BDF3-D1A2941C11B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6238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1AF1508-B541-4CFD-9D14-44E617604454}" type="datetimeFigureOut">
              <a:rPr lang="bg-BG" altLang="en-US"/>
              <a:pPr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5C7BD4-702F-49AA-9B5B-53BEC41CDD3C}" type="slidenum">
              <a:rPr lang="bg-BG" altLang="en-US"/>
              <a:pPr/>
              <a:t>‹#›</a:t>
            </a:fld>
            <a:endParaRPr lang="bg-BG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30177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BB4AAE-EAF3-4352-A7F4-ACDB0B467FFF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2DD1F5-9370-4406-A0F9-62F04C630F5B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2484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91B050-947A-4EF1-B948-420E89FAD9B5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84BD96-4842-4675-B3CF-BC01629665DC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474054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E04206-07D7-4FB1-950F-98A0AC83EA69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AFF55A-965B-49F6-A1D6-BCBC0D5EC9EB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021429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BC5503-36EB-4F43-B553-71B528350CAF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63825-022C-43F4-804B-542AEF9BCE3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466779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861BCB-36F0-4CFC-BE02-DFC40A6D5B0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E991FF-081F-402E-B443-F19C8F3CDCDB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65766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624ACC-0CAF-433F-B9CA-F80C81E53BB8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61E091-658B-472C-A5F0-4A9ED66D496F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710810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B65372-0BF0-4F34-9B26-00034733029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EC2DB6-05F0-403B-8BE1-17F0453AB2D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92324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3347C1-FF49-4E4D-B7C9-804FC1D7EDBD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97C8D9-DD65-46DC-A7EE-72548B17893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246922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142220-71F6-48AE-A60A-98D6EE16E9DA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2D9A6F-E1A5-4D43-AE53-0C824E40BE42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0721388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F97243-CA9B-44FE-A632-D837AB5CFCA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F0D25D-C81A-4E3A-A023-209372ABD080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9072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3A3BE0-A462-405B-A19A-78C863FE32E1}" type="datetimeFigureOut">
              <a:rPr lang="bg-BG" altLang="en-US"/>
              <a:pPr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5A9A9A-DE7A-46A5-87CC-EB71263169E1}" type="slidenum">
              <a:rPr lang="bg-BG" altLang="en-US"/>
              <a:pPr/>
              <a:t>‹#›</a:t>
            </a:fld>
            <a:endParaRPr lang="bg-BG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12005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792D44-1F4E-401F-B5B7-86AE06D05BE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4381C3-1CFC-4FB0-84BE-952FC49DD1C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52726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8E5FFD-BFAC-400B-A0CF-4A0B25203837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4146C9-9B09-40DD-9A21-F005F01AE587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5301972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9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468438"/>
            <a:ext cx="3695700" cy="45672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852FDA-0D95-4D74-8D10-AE9602D0361B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236A84-F8B1-4A0E-B46F-806B75DEA341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028815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A9D371-A116-46D5-B9F0-BD94CF9BACDB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553CDC-14D4-46EC-B471-5582FB4E03E8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4443665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CE7B54-2F38-4327-947E-A6282D3F5DB0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A4A464-FC0E-42A8-BFDC-D8FEA3C5F0AF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36963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10308C9-578E-4AFF-94AB-5F117AB07214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271A3B-9127-4BB6-9F36-EB3E36E960B8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562642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923F1D-CFEC-4544-A407-D90C43F1347E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EA45BB-F49B-40F5-B291-FD1245ABC116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80670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0BBAFA-DC67-4CE4-AFBD-75C191F3D88C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313E31-0B2E-4B38-A2A4-E7C2EDB3167F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404950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01BA4B-6F3E-44BD-A07D-65D55664B21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E7735F-6F37-4224-B1A0-7237DD9EE132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92659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777875"/>
            <a:ext cx="188595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777875"/>
            <a:ext cx="550545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0BAD62-79C7-4678-A65F-5FF71794CB9D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BC48BB-0C8D-40F1-8C9C-30523BE500BF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4080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2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942D26A1-1081-4967-9FBA-61CB2CE9E1BB}" type="datetimeFigureOut">
              <a:rPr lang="bg-BG" altLang="en-US"/>
              <a:pPr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8C8995DD-D7A6-44B6-A93D-12A13DA2C577}" type="slidenum">
              <a:rPr lang="bg-BG" altLang="en-US"/>
              <a:pPr/>
              <a:t>‹#›</a:t>
            </a:fld>
            <a:endParaRPr lang="bg-BG" altLang="en-US">
              <a:ea typeface="宋体" panose="02010600030101010101" pitchFamily="2" charset="-122"/>
            </a:endParaRPr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1038" name="Oval 1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14343" name="Rectangle 7"/>
          <p:cNvSpPr>
            <a:spLocks noGrp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615B326B-CCC1-43E3-83A1-B3BE21315255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4344" name="Rectangle 8"/>
          <p:cNvSpPr>
            <a:spLocks noGrp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14345" name="Rectangle 9"/>
          <p:cNvSpPr>
            <a:spLocks noGrp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56A89FED-25A9-4731-9F86-A45B91C106EA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15367" name="Rectangle 7"/>
          <p:cNvSpPr>
            <a:spLocks noGrp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E78DE107-2867-46D9-8E98-15E0CB5A569F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5368" name="Rectangle 8"/>
          <p:cNvSpPr>
            <a:spLocks noGrp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15369" name="Rectangle 9"/>
          <p:cNvSpPr>
            <a:spLocks noGrp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159F71DA-403E-4EBF-8BFE-380F3BA47FF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16391" name="Rectangle 7"/>
          <p:cNvSpPr>
            <a:spLocks noGrp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5FE5BF60-AAAE-45E6-9257-71D6C9DC2A61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392" name="Rectangle 8"/>
          <p:cNvSpPr>
            <a:spLocks noGrp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16393" name="Rectangle 9"/>
          <p:cNvSpPr>
            <a:spLocks noGrp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DFFB308B-38BE-4ACA-8E3F-A37CCCCC6749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148" name="Oval 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6151" name="Rectangle 7"/>
          <p:cNvSpPr>
            <a:spLocks noGrp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6A8606B5-BC00-4241-BC58-D6B1C7B01372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6152" name="Rectangle 8"/>
          <p:cNvSpPr>
            <a:spLocks noGrp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6153" name="Rectangle 9"/>
          <p:cNvSpPr>
            <a:spLocks noGrp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B5D19D84-A335-421E-A465-29BAB4E17751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7175" name="Rectangle 7"/>
          <p:cNvSpPr>
            <a:spLocks noGrp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8026052B-8DA3-4224-80B9-2F8361BD872F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6" name="Rectangle 8"/>
          <p:cNvSpPr>
            <a:spLocks noGrp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7177" name="Rectangle 9"/>
          <p:cNvSpPr>
            <a:spLocks noGrp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E0463DE9-2DD6-49B3-BD78-9C3C132B71A5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8199" name="Rectangle 7"/>
          <p:cNvSpPr>
            <a:spLocks noGrp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F885AF61-72C9-4F3B-8569-E637FDEEEBA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8200" name="Rectangle 8"/>
          <p:cNvSpPr>
            <a:spLocks noGrp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8201" name="Rectangle 9"/>
          <p:cNvSpPr>
            <a:spLocks noGrp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BD0EB942-6420-47A0-BDCB-2F20A30F2444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9223" name="Rectangle 7"/>
          <p:cNvSpPr>
            <a:spLocks noGrp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1D9CF326-ED95-4461-82DA-A52F45300BA6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224" name="Rectangle 8"/>
          <p:cNvSpPr>
            <a:spLocks noGrp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9225" name="Rectangle 9"/>
          <p:cNvSpPr>
            <a:spLocks noGrp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344FCA0C-CC78-43BB-95C9-AF87044CFCE5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10247" name="Rectangle 7"/>
          <p:cNvSpPr>
            <a:spLocks noGrp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6ABCE7D5-2421-473A-9522-2B99BBDB2668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248" name="Rectangle 8"/>
          <p:cNvSpPr>
            <a:spLocks noGrp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10249" name="Rectangle 9"/>
          <p:cNvSpPr>
            <a:spLocks noGrp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D75E5B25-936F-41C6-8401-FF6886E47B00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11271" name="Rectangle 7"/>
          <p:cNvSpPr>
            <a:spLocks noGrp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6CB65204-EDF8-4FAC-BFB6-446CE5575DBA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1272" name="Rectangle 8"/>
          <p:cNvSpPr>
            <a:spLocks noGrp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11273" name="Rectangle 9"/>
          <p:cNvSpPr>
            <a:spLocks noGrp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30491C11-8F27-4A3B-96EF-0C7DD8908838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12295" name="Rectangle 7"/>
          <p:cNvSpPr>
            <a:spLocks noGrp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76E16264-64A5-4CEC-93A2-B609A4947723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2296" name="Rectangle 8"/>
          <p:cNvSpPr>
            <a:spLocks noGrp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12297" name="Rectangle 9"/>
          <p:cNvSpPr>
            <a:spLocks noGrp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CEADE04C-C162-4058-866E-894720FEEDC3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755650" y="777875"/>
            <a:ext cx="7543800" cy="5257800"/>
          </a:xfrm>
          <a:prstGeom prst="rect">
            <a:avLst/>
          </a:prstGeom>
          <a:solidFill>
            <a:srgbClr val="FFFFFF"/>
          </a:solidFill>
          <a:ln w="6350">
            <a:solidFill>
              <a:srgbClr val="7F7F7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8461375" y="3200400"/>
            <a:ext cx="419100" cy="419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742950" y="777875"/>
            <a:ext cx="75438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单击此处编辑母版标题样式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2950" y="1468438"/>
            <a:ext cx="7543800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bg-BG" altLang="en-US">
                <a:sym typeface="Verdana" panose="020B0604030504040204" pitchFamily="34" charset="0"/>
              </a:rPr>
              <a:t>单击此处编辑母版文本样式</a:t>
            </a:r>
          </a:p>
          <a:p>
            <a:pPr lvl="1"/>
            <a:r>
              <a:rPr lang="bg-BG" altLang="en-US">
                <a:sym typeface="Verdana" panose="020B0604030504040204" pitchFamily="34" charset="0"/>
              </a:rPr>
              <a:t>第二级</a:t>
            </a:r>
          </a:p>
          <a:p>
            <a:pPr lvl="2"/>
            <a:r>
              <a:rPr lang="bg-BG" altLang="en-US">
                <a:sym typeface="Verdana" panose="020B0604030504040204" pitchFamily="34" charset="0"/>
              </a:rPr>
              <a:t>第三级</a:t>
            </a:r>
          </a:p>
          <a:p>
            <a:pPr lvl="3"/>
            <a:r>
              <a:rPr lang="bg-BG" altLang="en-US">
                <a:sym typeface="Verdana" panose="020B0604030504040204" pitchFamily="34" charset="0"/>
              </a:rPr>
              <a:t>第四级</a:t>
            </a:r>
          </a:p>
          <a:p>
            <a:pPr lvl="4"/>
            <a:r>
              <a:rPr lang="bg-BG" altLang="en-US">
                <a:sym typeface="Verdana" panose="020B0604030504040204" pitchFamily="34" charset="0"/>
              </a:rPr>
              <a:t>第五级</a:t>
            </a:r>
          </a:p>
        </p:txBody>
      </p:sp>
      <p:sp>
        <p:nvSpPr>
          <p:cNvPr id="13319" name="Rectangle 7"/>
          <p:cNvSpPr>
            <a:spLocks noGrp="1"/>
          </p:cNvSpPr>
          <p:nvPr>
            <p:ph type="dt" sz="half" idx="2"/>
          </p:nvPr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</a:defRPr>
            </a:lvl1pPr>
          </a:lstStyle>
          <a:p>
            <a:fld id="{F4561B6F-759C-4FC1-A066-094424898AC5}" type="datetimeFigureOut">
              <a:rPr lang="bg-BG" altLang="en-US"/>
              <a:pPr/>
              <a:t>23.12.2020 г.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3320" name="Rectangle 8"/>
          <p:cNvSpPr>
            <a:spLocks noGrp="1"/>
          </p:cNvSpPr>
          <p:nvPr>
            <p:ph type="ftr" sz="quarter" idx="3"/>
          </p:nvPr>
        </p:nvSpPr>
        <p:spPr bwMode="auto">
          <a:xfrm>
            <a:off x="3122613" y="61658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endParaRPr lang="en-US" altLang="en-US"/>
          </a:p>
        </p:txBody>
      </p:sp>
      <p:sp>
        <p:nvSpPr>
          <p:cNvPr id="13321" name="Rectangle 9"/>
          <p:cNvSpPr>
            <a:spLocks noGrp="1"/>
          </p:cNvSpPr>
          <p:nvPr>
            <p:ph type="sldNum" sz="quarter" idx="4"/>
          </p:nvPr>
        </p:nvSpPr>
        <p:spPr bwMode="auto">
          <a:xfrm>
            <a:off x="61658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7F7F7F"/>
                </a:solidFill>
              </a:defRPr>
            </a:lvl1pPr>
          </a:lstStyle>
          <a:p>
            <a:fld id="{3E5C22D6-5968-4461-B890-B0B3E33083C8}" type="slidenum">
              <a:rPr lang="bg-BG" altLang="en-US"/>
              <a:pPr/>
              <a:t>‹#›</a:t>
            </a:fld>
            <a:endParaRPr lang="bg-BG" altLang="en-US" sz="180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marL="914400" indent="-914400"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3F3F3F"/>
          </a:solidFill>
          <a:latin typeface="+mj-lt"/>
          <a:ea typeface="+mj-ea"/>
          <a:cs typeface="+mj-cs"/>
          <a:sym typeface="Verdana" panose="020B0604030504040204" pitchFamily="34" charset="0"/>
        </a:defRPr>
      </a:lvl1pPr>
      <a:lvl2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2pPr>
      <a:lvl3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3pPr>
      <a:lvl4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4pPr>
      <a:lvl5pPr marL="9144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5pPr>
      <a:lvl6pPr marL="13716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6pPr>
      <a:lvl7pPr marL="18288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7pPr>
      <a:lvl8pPr marL="22860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8pPr>
      <a:lvl9pPr marL="2743200" indent="-914400"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3F3F3F"/>
          </a:solidFill>
          <a:latin typeface="Verdana" panose="020B0604030504040204" pitchFamily="34" charset="0"/>
          <a:ea typeface="Microsoft YaHei" panose="020B0503020204020204" pitchFamily="34" charset="-122"/>
          <a:sym typeface="Verdan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F3F3F"/>
          </a:solidFill>
          <a:latin typeface="+mn-lt"/>
          <a:ea typeface="+mn-ea"/>
          <a:cs typeface="+mn-cs"/>
          <a:sym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stech2.firstpost.com/tech2images/640x359/proportional/jpeg/2014/12/bracelet-624x351.jpg" TargetMode="Externa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752475" y="763588"/>
            <a:ext cx="7561263" cy="1150937"/>
          </a:xfrm>
          <a:noFill/>
        </p:spPr>
        <p:txBody>
          <a:bodyPr/>
          <a:lstStyle/>
          <a:p>
            <a:pPr marL="0" indent="0" algn="ctr" eaLnBrk="1" hangingPunct="1"/>
            <a:r>
              <a:rPr lang="bg-BG" altLang="en-US" sz="4000" b="1"/>
              <a:t>Cicret Bracelet</a:t>
            </a:r>
          </a:p>
        </p:txBody>
      </p:sp>
      <p:pic>
        <p:nvPicPr>
          <p:cNvPr id="1843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1782763"/>
            <a:ext cx="7118350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AutoShape 4"/>
          <p:cNvSpPr>
            <a:spLocks noChangeArrowheads="1"/>
          </p:cNvSpPr>
          <p:nvPr/>
        </p:nvSpPr>
        <p:spPr bwMode="auto">
          <a:xfrm>
            <a:off x="2286000" y="1039813"/>
            <a:ext cx="4627563" cy="677862"/>
          </a:xfrm>
          <a:prstGeom prst="roundRect">
            <a:avLst>
              <a:gd name="adj" fmla="val 16667"/>
            </a:avLst>
          </a:prstGeom>
          <a:solidFill>
            <a:schemeClr val="accent1">
              <a:alpha val="14844"/>
            </a:schemeClr>
          </a:solidFill>
          <a:ln w="25400" algn="ctr">
            <a:solidFill>
              <a:srgbClr val="B05C05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bg-BG" altLang="en-US">
                <a:solidFill>
                  <a:srgbClr val="0070C0"/>
                </a:solidFill>
              </a:rPr>
              <a:t>KEY FEATURES</a:t>
            </a:r>
          </a:p>
        </p:txBody>
      </p:sp>
      <p:sp>
        <p:nvSpPr>
          <p:cNvPr id="27651" name="Rectangle 3"/>
          <p:cNvSpPr>
            <a:spLocks noGrp="1"/>
          </p:cNvSpPr>
          <p:nvPr>
            <p:ph idx="4294967295"/>
          </p:nvPr>
        </p:nvSpPr>
        <p:spPr>
          <a:xfrm>
            <a:off x="1066800" y="1468438"/>
            <a:ext cx="7010400" cy="4281487"/>
          </a:xfrm>
        </p:spPr>
        <p:txBody>
          <a:bodyPr/>
          <a:lstStyle/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2000"/>
              <a:t>The band is waterproof and can be used as a standalone device or along with the Smartphone</a:t>
            </a:r>
            <a:r>
              <a:rPr lang="bg-BG" altLang="en-US"/>
              <a:t>.</a:t>
            </a:r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2000" b="1"/>
              <a:t>We can</a:t>
            </a:r>
          </a:p>
          <a:p>
            <a:pPr lvl="1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2000"/>
              <a:t>send and receive emails</a:t>
            </a:r>
          </a:p>
          <a:p>
            <a:pPr lvl="1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2000"/>
              <a:t>browse the web</a:t>
            </a:r>
          </a:p>
          <a:p>
            <a:pPr lvl="1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2000"/>
              <a:t>play games</a:t>
            </a:r>
          </a:p>
          <a:p>
            <a:pPr lvl="1" algn="just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bg-BG" altLang="en-US" sz="2000"/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2000"/>
              <a:t>Cicret Bracelet will allow you to access almost all the functions from your arm without holding the gadget every time.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82" name="Group 10"/>
          <p:cNvGrpSpPr>
            <a:grpSpLocks/>
          </p:cNvGrpSpPr>
          <p:nvPr/>
        </p:nvGrpSpPr>
        <p:grpSpPr bwMode="auto">
          <a:xfrm>
            <a:off x="776288" y="788988"/>
            <a:ext cx="7523162" cy="5445125"/>
            <a:chOff x="1770965" y="1415820"/>
            <a:chExt cx="6001204" cy="4381204"/>
          </a:xfrm>
        </p:grpSpPr>
        <p:pic>
          <p:nvPicPr>
            <p:cNvPr id="286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8309" y="1415820"/>
              <a:ext cx="2943860" cy="2075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965" y="1415820"/>
              <a:ext cx="3040380" cy="2075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965" y="3491000"/>
              <a:ext cx="3040380" cy="230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8309" y="3491000"/>
              <a:ext cx="2943860" cy="230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78" name="Text Box 6"/>
            <p:cNvSpPr txBox="1">
              <a:spLocks noChangeArrowheads="1"/>
            </p:cNvSpPr>
            <p:nvPr/>
          </p:nvSpPr>
          <p:spPr bwMode="auto">
            <a:xfrm>
              <a:off x="3508325" y="1607127"/>
              <a:ext cx="86868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/>
              <a:r>
                <a:rPr lang="bg-BG" altLang="en-US" sz="5400">
                  <a:solidFill>
                    <a:srgbClr val="002060"/>
                  </a:solidFill>
                </a:rPr>
                <a:t>1</a:t>
              </a:r>
            </a:p>
          </p:txBody>
        </p:sp>
        <p:sp>
          <p:nvSpPr>
            <p:cNvPr id="28679" name="Text Box 7"/>
            <p:cNvSpPr txBox="1">
              <a:spLocks noChangeArrowheads="1"/>
            </p:cNvSpPr>
            <p:nvPr/>
          </p:nvSpPr>
          <p:spPr bwMode="auto">
            <a:xfrm>
              <a:off x="6664960" y="1607127"/>
              <a:ext cx="91694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/>
              <a:r>
                <a:rPr lang="bg-BG" altLang="en-US" sz="5400">
                  <a:solidFill>
                    <a:srgbClr val="002060"/>
                  </a:solidFill>
                </a:rPr>
                <a:t>2</a:t>
              </a:r>
            </a:p>
          </p:txBody>
        </p:sp>
        <p:sp>
          <p:nvSpPr>
            <p:cNvPr id="28680" name="Text Box 8"/>
            <p:cNvSpPr txBox="1">
              <a:spLocks noChangeArrowheads="1"/>
            </p:cNvSpPr>
            <p:nvPr/>
          </p:nvSpPr>
          <p:spPr bwMode="auto">
            <a:xfrm>
              <a:off x="3728959" y="3772205"/>
              <a:ext cx="64804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/>
              <a:r>
                <a:rPr lang="bg-BG" altLang="en-US" sz="5400">
                  <a:solidFill>
                    <a:srgbClr val="002060"/>
                  </a:solidFill>
                </a:rPr>
                <a:t>3</a:t>
              </a:r>
            </a:p>
          </p:txBody>
        </p:sp>
        <p:sp>
          <p:nvSpPr>
            <p:cNvPr id="28681" name="Text Box 9"/>
            <p:cNvSpPr txBox="1">
              <a:spLocks noChangeArrowheads="1"/>
            </p:cNvSpPr>
            <p:nvPr/>
          </p:nvSpPr>
          <p:spPr bwMode="auto">
            <a:xfrm>
              <a:off x="6809740" y="3772205"/>
              <a:ext cx="77216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/>
              <a:r>
                <a:rPr lang="bg-BG" altLang="en-US" sz="5400">
                  <a:solidFill>
                    <a:srgbClr val="002060"/>
                  </a:solidFill>
                </a:rPr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06" name="Group 10"/>
          <p:cNvGrpSpPr>
            <a:grpSpLocks/>
          </p:cNvGrpSpPr>
          <p:nvPr/>
        </p:nvGrpSpPr>
        <p:grpSpPr bwMode="auto">
          <a:xfrm>
            <a:off x="650875" y="735013"/>
            <a:ext cx="7897813" cy="5472112"/>
            <a:chOff x="0" y="0"/>
            <a:chExt cx="9525000" cy="6858001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469" t="7333" r="6250" b="7333"/>
            <a:stretch>
              <a:fillRect/>
            </a:stretch>
          </p:blipFill>
          <p:spPr bwMode="auto">
            <a:xfrm>
              <a:off x="4648583" y="3656805"/>
              <a:ext cx="4495417" cy="3201196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699" name="Text Box 3"/>
            <p:cNvSpPr txBox="1">
              <a:spLocks noChangeArrowheads="1"/>
            </p:cNvSpPr>
            <p:nvPr/>
          </p:nvSpPr>
          <p:spPr bwMode="auto">
            <a:xfrm>
              <a:off x="5486400" y="4038600"/>
              <a:ext cx="40386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/>
              <a:r>
                <a:rPr lang="bg-BG" altLang="en-US" sz="3200" b="1">
                  <a:solidFill>
                    <a:srgbClr val="0070C0"/>
                  </a:solidFill>
                  <a:latin typeface="Comic Sans MS" panose="030F0702030302020204" pitchFamily="66" charset="0"/>
                </a:rPr>
                <a:t>PLAY GAMES</a:t>
              </a:r>
            </a:p>
          </p:txBody>
        </p:sp>
        <p:pic>
          <p:nvPicPr>
            <p:cNvPr id="29700" name="Picture 4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696448" cy="3656805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01" name="Text Box 5"/>
            <p:cNvSpPr txBox="1">
              <a:spLocks noChangeArrowheads="1"/>
            </p:cNvSpPr>
            <p:nvPr/>
          </p:nvSpPr>
          <p:spPr bwMode="auto">
            <a:xfrm>
              <a:off x="685800" y="0"/>
              <a:ext cx="3276600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/>
              <a:r>
                <a:rPr lang="bg-BG" altLang="en-US" sz="3600" b="1">
                  <a:solidFill>
                    <a:srgbClr val="0070C0"/>
                  </a:solidFill>
                  <a:latin typeface="Comic Sans MS" panose="030F0702030302020204" pitchFamily="66" charset="0"/>
                </a:rPr>
                <a:t>MAKE CALLS</a:t>
              </a:r>
            </a:p>
          </p:txBody>
        </p:sp>
        <p:pic>
          <p:nvPicPr>
            <p:cNvPr id="29702" name="Picture 6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583" y="0"/>
              <a:ext cx="4495417" cy="3656805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03" name="Rectangle 7"/>
            <p:cNvSpPr>
              <a:spLocks noChangeArrowheads="1"/>
            </p:cNvSpPr>
            <p:nvPr/>
          </p:nvSpPr>
          <p:spPr bwMode="auto">
            <a:xfrm>
              <a:off x="4800601" y="0"/>
              <a:ext cx="3630135" cy="1406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/>
              <a:r>
                <a:rPr lang="bg-BG" altLang="en-US" sz="3200" b="1">
                  <a:solidFill>
                    <a:srgbClr val="0070C0"/>
                  </a:solidFill>
                  <a:latin typeface="Comic Sans MS" panose="030F0702030302020204" pitchFamily="66" charset="0"/>
                </a:rPr>
                <a:t>WEATHER </a:t>
              </a:r>
            </a:p>
            <a:p>
              <a:pPr eaLnBrk="1" hangingPunct="1"/>
              <a:r>
                <a:rPr lang="bg-BG" altLang="en-US" sz="3200" b="1">
                  <a:solidFill>
                    <a:srgbClr val="0070C0"/>
                  </a:solidFill>
                  <a:latin typeface="Comic Sans MS" panose="030F0702030302020204" pitchFamily="66" charset="0"/>
                </a:rPr>
                <a:t>REPORT</a:t>
              </a:r>
            </a:p>
          </p:txBody>
        </p:sp>
        <p:pic>
          <p:nvPicPr>
            <p:cNvPr id="29704" name="Picture 8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656805"/>
              <a:ext cx="4648583" cy="3201196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808080">
                  <a:alpha val="42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05" name="Rectangle 9"/>
            <p:cNvSpPr>
              <a:spLocks noChangeArrowheads="1"/>
            </p:cNvSpPr>
            <p:nvPr/>
          </p:nvSpPr>
          <p:spPr bwMode="auto">
            <a:xfrm>
              <a:off x="685800" y="3810000"/>
              <a:ext cx="3487738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/>
              <a:r>
                <a:rPr lang="bg-BG" altLang="en-US" sz="3600" b="1">
                  <a:solidFill>
                    <a:srgbClr val="0070C0"/>
                  </a:solidFill>
                  <a:latin typeface="Comic Sans MS" panose="030F0702030302020204" pitchFamily="66" charset="0"/>
                </a:rPr>
                <a:t>BROWSE WEB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747713" y="706438"/>
            <a:ext cx="7564437" cy="5445125"/>
            <a:chOff x="1066800" y="304800"/>
            <a:chExt cx="9144000" cy="6858000"/>
          </a:xfrm>
        </p:grpSpPr>
        <p:pic>
          <p:nvPicPr>
            <p:cNvPr id="30722" name="Picture 2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800" y="304800"/>
              <a:ext cx="9144000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723" name="Text Box 3"/>
            <p:cNvSpPr txBox="1">
              <a:spLocks noChangeArrowheads="1"/>
            </p:cNvSpPr>
            <p:nvPr/>
          </p:nvSpPr>
          <p:spPr bwMode="auto">
            <a:xfrm>
              <a:off x="4690908" y="818587"/>
              <a:ext cx="5034224" cy="89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eaLnBrk="1" hangingPunct="1"/>
              <a:r>
                <a:rPr lang="bg-BG" altLang="en-US" sz="4000">
                  <a:solidFill>
                    <a:srgbClr val="C00000"/>
                  </a:solidFill>
                  <a:latin typeface="Comic Sans MS" panose="030F0702030302020204" pitchFamily="66" charset="0"/>
                </a:rPr>
                <a:t>WATERPROOF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3" y="2030413"/>
            <a:ext cx="3790950" cy="48339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88" y="2036763"/>
            <a:ext cx="3651250" cy="48275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8" name="Rectangle 4"/>
          <p:cNvSpPr>
            <a:spLocks noGrp="1"/>
          </p:cNvSpPr>
          <p:nvPr>
            <p:ph type="title" idx="4294967295"/>
          </p:nvPr>
        </p:nvSpPr>
        <p:spPr>
          <a:xfrm>
            <a:off x="742950" y="747713"/>
            <a:ext cx="7543800" cy="1339850"/>
          </a:xfrm>
          <a:noFill/>
        </p:spPr>
        <p:txBody>
          <a:bodyPr/>
          <a:lstStyle/>
          <a:p>
            <a:pPr algn="ctr" eaLnBrk="1" hangingPunct="1"/>
            <a:r>
              <a:rPr lang="bg-BG" altLang="en-US" sz="2800">
                <a:solidFill>
                  <a:srgbClr val="0070C0"/>
                </a:solidFill>
              </a:rPr>
              <a:t>It is available in 10 different colors and 2 sizes of 16GB &amp; 32GB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2854325" y="485775"/>
            <a:ext cx="3276600" cy="990600"/>
          </a:xfrm>
          <a:noFill/>
        </p:spPr>
        <p:txBody>
          <a:bodyPr/>
          <a:lstStyle/>
          <a:p>
            <a:pPr marL="0" indent="0" eaLnBrk="1" hangingPunct="1"/>
            <a:r>
              <a:rPr lang="bg-BG" altLang="en-US" sz="1800" b="1">
                <a:solidFill>
                  <a:srgbClr val="C00000"/>
                </a:solidFill>
              </a:rPr>
              <a:t>Founders of CICRET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255" r="19939" b="14569"/>
          <a:stretch>
            <a:fillRect/>
          </a:stretch>
        </p:blipFill>
        <p:spPr bwMode="auto">
          <a:xfrm>
            <a:off x="1371600" y="1119188"/>
            <a:ext cx="1941513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853"/>
          <a:stretch>
            <a:fillRect/>
          </a:stretch>
        </p:blipFill>
        <p:spPr bwMode="auto">
          <a:xfrm>
            <a:off x="5334000" y="1147763"/>
            <a:ext cx="1933575" cy="247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25" y="3717925"/>
            <a:ext cx="1793875" cy="229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8" y="3679825"/>
            <a:ext cx="17589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22488"/>
            <a:ext cx="2114550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1651000" y="777875"/>
            <a:ext cx="5465763" cy="435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14400" indent="-9144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/>
            <a:r>
              <a:rPr lang="bg-BG" altLang="en-US" sz="4400" dirty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   </a:t>
            </a:r>
            <a:r>
              <a:rPr lang="bg-BG" altLang="en-US" sz="4400" u="sng" spc="-150" dirty="0" smtClean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Conclusion      </a:t>
            </a:r>
            <a:endParaRPr lang="bg-BG" altLang="en-US" sz="4400" u="sng" spc="-150" dirty="0">
              <a:solidFill>
                <a:srgbClr val="0070C0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  <a:p>
            <a:pPr algn="ctr" eaLnBrk="1" hangingPunct="1"/>
            <a:endParaRPr lang="bg-BG" altLang="en-US" sz="4400" dirty="0">
              <a:solidFill>
                <a:srgbClr val="0070C0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  <a:p>
            <a:pPr algn="ctr" eaLnBrk="1" hangingPunct="1"/>
            <a:r>
              <a:rPr lang="en-IN" altLang="en-US" sz="3600" dirty="0" smtClean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    </a:t>
            </a:r>
            <a:r>
              <a:rPr lang="bg-BG" altLang="en-US" sz="2800" dirty="0" smtClean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These </a:t>
            </a:r>
            <a:r>
              <a:rPr lang="bg-BG" altLang="en-US" sz="2800" dirty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type of </a:t>
            </a:r>
            <a:r>
              <a:rPr lang="bg-BG" altLang="en-US" sz="2800" dirty="0" smtClean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device</a:t>
            </a:r>
            <a:endParaRPr lang="en-IN" altLang="en-US" sz="2800" dirty="0" smtClean="0">
              <a:solidFill>
                <a:srgbClr val="0070C0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  <a:p>
            <a:pPr algn="ctr" eaLnBrk="1" hangingPunct="1"/>
            <a:r>
              <a:rPr lang="en-IN" altLang="en-US" sz="2800" dirty="0" smtClean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     </a:t>
            </a:r>
            <a:r>
              <a:rPr lang="bg-BG" altLang="en-US" sz="2800" dirty="0" smtClean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will </a:t>
            </a:r>
            <a:r>
              <a:rPr lang="bg-BG" altLang="en-US" sz="2800" dirty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help </a:t>
            </a:r>
            <a:r>
              <a:rPr lang="bg-BG" altLang="en-US" sz="2800" dirty="0" smtClean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in</a:t>
            </a:r>
            <a:endParaRPr lang="en-IN" altLang="en-US" sz="2800" dirty="0" smtClean="0">
              <a:solidFill>
                <a:srgbClr val="0070C0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  <a:p>
            <a:pPr algn="ctr" eaLnBrk="1" hangingPunct="1"/>
            <a:r>
              <a:rPr lang="en-IN" altLang="en-US" sz="2800" dirty="0" smtClean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    </a:t>
            </a:r>
            <a:r>
              <a:rPr lang="bg-BG" altLang="en-US" sz="2800" dirty="0" smtClean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development </a:t>
            </a:r>
            <a:r>
              <a:rPr lang="bg-BG" altLang="en-US" sz="2800" dirty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of many sectors in a </a:t>
            </a:r>
            <a:r>
              <a:rPr lang="bg-BG" altLang="en-US" sz="2800" dirty="0" smtClean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developing</a:t>
            </a:r>
            <a:endParaRPr lang="en-IN" altLang="en-US" sz="2800" smtClean="0">
              <a:solidFill>
                <a:srgbClr val="0070C0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  <a:p>
            <a:pPr algn="ctr" eaLnBrk="1" hangingPunct="1"/>
            <a:r>
              <a:rPr lang="bg-BG" altLang="en-US" sz="2800" smtClean="0">
                <a:solidFill>
                  <a:srgbClr val="0070C0"/>
                </a:solidFill>
                <a:latin typeface="Verdana" panose="020B0604030504040204" pitchFamily="34" charset="0"/>
                <a:sym typeface="Verdana" panose="020B0604030504040204" pitchFamily="34" charset="0"/>
              </a:rPr>
              <a:t>country </a:t>
            </a:r>
            <a:endParaRPr lang="bg-BG" altLang="en-US" sz="2800" dirty="0">
              <a:solidFill>
                <a:srgbClr val="0070C0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  <a:p>
            <a:pPr algn="ctr" eaLnBrk="1" hangingPunct="1"/>
            <a:endParaRPr lang="bg-BG" altLang="en-US" sz="4400" dirty="0">
              <a:solidFill>
                <a:srgbClr val="0070C0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</p:spTree>
  </p:cSld>
  <p:clrMapOvr>
    <a:masterClrMapping/>
  </p:clrMapOvr>
  <p:transition spd="med" advClick="0"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bg-BG" altLang="en-US" sz="7200"/>
              <a:t/>
            </a:r>
            <a:br>
              <a:rPr lang="bg-BG" altLang="en-US" sz="7200"/>
            </a:br>
            <a:r>
              <a:rPr lang="bg-BG" altLang="en-US" sz="7200"/>
              <a:t/>
            </a:r>
            <a:br>
              <a:rPr lang="bg-BG" altLang="en-US" sz="7200"/>
            </a:br>
            <a:r>
              <a:rPr lang="bg-BG" altLang="en-US" sz="7200"/>
              <a:t/>
            </a:r>
            <a:br>
              <a:rPr lang="bg-BG" altLang="en-US" sz="7200"/>
            </a:br>
            <a:r>
              <a:rPr lang="bg-BG" altLang="en-US" sz="7200"/>
              <a:t/>
            </a:r>
            <a:br>
              <a:rPr lang="bg-BG" altLang="en-US" sz="7200"/>
            </a:br>
            <a:r>
              <a:rPr lang="bg-BG" altLang="en-US" sz="7200"/>
              <a:t/>
            </a:r>
            <a:br>
              <a:rPr lang="bg-BG" altLang="en-US" sz="7200"/>
            </a:br>
            <a:r>
              <a:rPr lang="bg-BG" altLang="en-US" sz="7200"/>
              <a:t/>
            </a:r>
            <a:br>
              <a:rPr lang="bg-BG" altLang="en-US" sz="7200"/>
            </a:br>
            <a:r>
              <a:rPr lang="bg-BG" altLang="en-US" sz="7200"/>
              <a:t>                                 ANY  QUIRIES                          </a:t>
            </a:r>
            <a:br>
              <a:rPr lang="bg-BG" altLang="en-US" sz="7200"/>
            </a:br>
            <a:endParaRPr lang="bg-BG" altLang="en-US" sz="7200"/>
          </a:p>
        </p:txBody>
      </p:sp>
      <p:sp>
        <p:nvSpPr>
          <p:cNvPr id="34819" name="Text Box 3"/>
          <p:cNvSpPr txBox="1">
            <a:spLocks noGrp="1" noChangeArrowheads="1"/>
          </p:cNvSpPr>
          <p:nvPr/>
        </p:nvSpPr>
        <p:spPr bwMode="auto">
          <a:xfrm>
            <a:off x="755650" y="61658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/>
            <a:fld id="{1586FBB9-D364-48FE-93A2-BC35054EA1EB}" type="datetime1">
              <a:rPr lang="bg-BG" altLang="en-US" sz="1200">
                <a:solidFill>
                  <a:srgbClr val="7F7F7F"/>
                </a:solidFill>
              </a:rPr>
              <a:pPr eaLnBrk="1" hangingPunct="1"/>
              <a:t>23.12.2020 г.</a:t>
            </a:fld>
            <a:endParaRPr lang="bg-BG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>
          <a:xfrm>
            <a:off x="755650" y="844550"/>
            <a:ext cx="7543800" cy="817563"/>
          </a:xfrm>
          <a:solidFill>
            <a:srgbClr val="FFC000"/>
          </a:solidFill>
        </p:spPr>
        <p:txBody>
          <a:bodyPr/>
          <a:lstStyle/>
          <a:p>
            <a:pPr algn="ctr" eaLnBrk="1" hangingPunct="1"/>
            <a:r>
              <a:rPr lang="bg-BG" altLang="en-US" sz="6000"/>
              <a:t>Thank You</a:t>
            </a:r>
          </a:p>
        </p:txBody>
      </p:sp>
      <p:pic>
        <p:nvPicPr>
          <p:cNvPr id="35843" name="Picture 3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03388"/>
            <a:ext cx="7543800" cy="4462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42950" y="1071545"/>
            <a:ext cx="7543800" cy="642943"/>
          </a:xfrm>
          <a:noFill/>
        </p:spPr>
        <p:txBody>
          <a:bodyPr/>
          <a:lstStyle/>
          <a:p>
            <a:pPr algn="ctr" eaLnBrk="1" hangingPunct="1"/>
            <a:r>
              <a:rPr lang="bg-BG" altLang="en-US" dirty="0">
                <a:solidFill>
                  <a:srgbClr val="0070C0"/>
                </a:solidFill>
              </a:rPr>
              <a:t>      </a:t>
            </a:r>
            <a:r>
              <a:rPr lang="bg-BG" altLang="en-US" dirty="0" smtClean="0">
                <a:solidFill>
                  <a:srgbClr val="0070C0"/>
                </a:solidFill>
              </a:rPr>
              <a:t> </a:t>
            </a:r>
            <a:r>
              <a:rPr lang="bg-BG" altLang="en-US" dirty="0">
                <a:solidFill>
                  <a:srgbClr val="0070C0"/>
                </a:solidFill>
              </a:rPr>
              <a:t>INTRODUCTION		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28688" y="2143116"/>
            <a:ext cx="7092950" cy="3357586"/>
          </a:xfrm>
        </p:spPr>
        <p:txBody>
          <a:bodyPr/>
          <a:lstStyle/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1600" dirty="0"/>
              <a:t>It is a simple </a:t>
            </a:r>
            <a:r>
              <a:rPr lang="bg-BG" altLang="en-US" sz="1600" b="1" dirty="0"/>
              <a:t>wrist band </a:t>
            </a:r>
            <a:r>
              <a:rPr lang="bg-BG" altLang="en-US" sz="1600" dirty="0"/>
              <a:t>integrated with a </a:t>
            </a:r>
            <a:r>
              <a:rPr lang="bg-BG" altLang="en-US" sz="1600" b="1" dirty="0"/>
              <a:t>pico–projector.</a:t>
            </a:r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bg-BG" altLang="en-US" sz="1600" dirty="0"/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1600" dirty="0"/>
              <a:t>Just twist your wrist and your device turns into a  </a:t>
            </a:r>
            <a:r>
              <a:rPr lang="bg-BG" altLang="en-US" sz="1600" b="1" dirty="0"/>
              <a:t>Smartphone</a:t>
            </a:r>
            <a:r>
              <a:rPr lang="bg-BG" altLang="en-US" sz="1600" dirty="0"/>
              <a:t> .</a:t>
            </a:r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bg-BG" altLang="en-US" sz="1600" dirty="0"/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1600" dirty="0"/>
              <a:t>It makes your skin a new </a:t>
            </a:r>
            <a:r>
              <a:rPr lang="bg-BG" altLang="en-US" sz="1600" b="1" dirty="0"/>
              <a:t>TOUCH SCREEN</a:t>
            </a:r>
            <a:r>
              <a:rPr lang="bg-BG" altLang="en-US" sz="1600" dirty="0"/>
              <a:t>.</a:t>
            </a:r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bg-BG" altLang="en-US" sz="1600" dirty="0"/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1600" dirty="0"/>
              <a:t>It’s a Prototype model.</a:t>
            </a:r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bg-BG" altLang="en-US" sz="1600" dirty="0"/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1600" dirty="0"/>
              <a:t>We can Read mails, play favorite games, answer calls, check the weather, find way... Do whatever we want on our arm.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hlinkClick r:id="rId2"/>
          </p:cNvPr>
          <p:cNvPicPr>
            <a:picLocks noGrp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476250"/>
            <a:ext cx="8064500" cy="578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 idx="4294967295"/>
          </p:nvPr>
        </p:nvSpPr>
        <p:spPr>
          <a:xfrm>
            <a:off x="742950" y="1142984"/>
            <a:ext cx="7543800" cy="785817"/>
          </a:xfrm>
          <a:noFill/>
        </p:spPr>
        <p:txBody>
          <a:bodyPr/>
          <a:lstStyle/>
          <a:p>
            <a:pPr algn="ctr" eaLnBrk="1" hangingPunct="1"/>
            <a:r>
              <a:rPr lang="bg-BG" altLang="en-US" dirty="0">
                <a:solidFill>
                  <a:srgbClr val="0070C0"/>
                </a:solidFill>
              </a:rPr>
              <a:t>HOW IT WORKS ?</a:t>
            </a:r>
          </a:p>
        </p:txBody>
      </p:sp>
      <p:sp>
        <p:nvSpPr>
          <p:cNvPr id="21507" name="Rectangle 3"/>
          <p:cNvSpPr>
            <a:spLocks noGrp="1"/>
          </p:cNvSpPr>
          <p:nvPr>
            <p:ph idx="4294967295"/>
          </p:nvPr>
        </p:nvSpPr>
        <p:spPr>
          <a:xfrm>
            <a:off x="928688" y="2357431"/>
            <a:ext cx="7107237" cy="3071834"/>
          </a:xfrm>
        </p:spPr>
        <p:txBody>
          <a:bodyPr/>
          <a:lstStyle/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1600" dirty="0"/>
              <a:t>It comes with a row of eight proximity sensors pointing towards the user’s forearm.</a:t>
            </a:r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bg-BG" altLang="en-US" sz="1600" dirty="0"/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1600" dirty="0"/>
              <a:t>The Pico Projector projects the interface on your arm. When we place our </a:t>
            </a:r>
            <a:r>
              <a:rPr lang="bg-BG" altLang="en-US" sz="1600" b="1" dirty="0"/>
              <a:t>finger</a:t>
            </a:r>
            <a:r>
              <a:rPr lang="bg-BG" altLang="en-US" sz="1600" dirty="0"/>
              <a:t>, the long-range proximity sensor intercepts your movements, sending the information back to the processor (in your Cicret Bracelet).</a:t>
            </a:r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bg-BG" altLang="en-US" sz="1600" dirty="0"/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1600" dirty="0"/>
              <a:t>Cicret's futuristic features include an accelerometer and a vibration module, LED for notifications, WiFi, Bluetooth, and a Micro USB port.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726"/>
          <a:stretch>
            <a:fillRect/>
          </a:stretch>
        </p:blipFill>
        <p:spPr bwMode="auto">
          <a:xfrm>
            <a:off x="755650" y="792163"/>
            <a:ext cx="7531100" cy="5207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bg-BG" altLang="en-US">
                <a:solidFill>
                  <a:srgbClr val="0070C0"/>
                </a:solidFill>
              </a:rPr>
              <a:t>STRUCTURE</a:t>
            </a:r>
            <a:r>
              <a:rPr lang="bg-BG" altLang="en-US"/>
              <a:t> </a:t>
            </a:r>
          </a:p>
        </p:txBody>
      </p:sp>
      <p:pic>
        <p:nvPicPr>
          <p:cNvPr id="23555" name="Picture 3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412875"/>
            <a:ext cx="7543800" cy="47529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bg-BG" altLang="en-US">
                <a:solidFill>
                  <a:srgbClr val="0070C0"/>
                </a:solidFill>
              </a:rPr>
              <a:t>HOW IT WORKS ?</a:t>
            </a:r>
          </a:p>
        </p:txBody>
      </p:sp>
      <p:pic>
        <p:nvPicPr>
          <p:cNvPr id="2457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1348" b="28198"/>
          <a:stretch>
            <a:fillRect/>
          </a:stretch>
        </p:blipFill>
        <p:spPr bwMode="auto">
          <a:xfrm>
            <a:off x="1039813" y="1350963"/>
            <a:ext cx="7205662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116" r="5914" b="5450"/>
          <a:stretch>
            <a:fillRect/>
          </a:stretch>
        </p:blipFill>
        <p:spPr bwMode="auto">
          <a:xfrm>
            <a:off x="1995488" y="2805113"/>
            <a:ext cx="50704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bg-BG" altLang="en-US">
                <a:solidFill>
                  <a:srgbClr val="0070C0"/>
                </a:solidFill>
              </a:rPr>
              <a:t>HOW IT WORKS ?</a:t>
            </a:r>
          </a:p>
        </p:txBody>
      </p:sp>
      <p:pic>
        <p:nvPicPr>
          <p:cNvPr id="2560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1412875"/>
            <a:ext cx="4606925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884363"/>
            <a:ext cx="288925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844550" y="3962400"/>
            <a:ext cx="721518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 eaLnBrk="1" hangingPunct="1"/>
            <a:r>
              <a:rPr lang="bg-BG" altLang="en-US" sz="2400"/>
              <a:t>Proximity Sensor Emits electromagnetic field/ beam </a:t>
            </a:r>
          </a:p>
          <a:p>
            <a:pPr algn="just" eaLnBrk="1" hangingPunct="1"/>
            <a:r>
              <a:rPr lang="bg-BG" altLang="en-US" sz="2400"/>
              <a:t>Looks for change in field/return signal</a:t>
            </a:r>
            <a:br>
              <a:rPr lang="bg-BG" altLang="en-US" sz="2400"/>
            </a:br>
            <a:r>
              <a:rPr lang="bg-BG" altLang="en-US" sz="2400"/>
              <a:t>When hand placed : stops one of the 8 sensor and sends  information back to the processor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pPr algn="ctr" eaLnBrk="1" hangingPunct="1"/>
            <a:r>
              <a:rPr lang="bg-BG" altLang="en-US">
                <a:solidFill>
                  <a:srgbClr val="0070C0"/>
                </a:solidFill>
              </a:rPr>
              <a:t>HOW TO OPERATE ?</a:t>
            </a:r>
          </a:p>
        </p:txBody>
      </p:sp>
      <p:sp>
        <p:nvSpPr>
          <p:cNvPr id="26627" name="Rectangle 3"/>
          <p:cNvSpPr>
            <a:spLocks noGrp="1"/>
          </p:cNvSpPr>
          <p:nvPr>
            <p:ph idx="4294967295"/>
          </p:nvPr>
        </p:nvSpPr>
        <p:spPr>
          <a:xfrm>
            <a:off x="996950" y="1468438"/>
            <a:ext cx="7107238" cy="4567237"/>
          </a:xfrm>
        </p:spPr>
        <p:txBody>
          <a:bodyPr/>
          <a:lstStyle/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2000"/>
              <a:t>we can turn on Cicret which is connected to a mobile device via the Cicret app.</a:t>
            </a:r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2000"/>
              <a:t>It connects through WIFI or Bluetooth.</a:t>
            </a:r>
          </a:p>
          <a:p>
            <a:pPr algn="just" eaLnBrk="1" hangingPunct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bg-BG" altLang="en-US" sz="2000"/>
              <a:t>It could operate as a standalone device and can also be paired with your existing Smartphone. This means, users can perform all functions using a large screen display without the need to pull out their phones.</a:t>
            </a:r>
          </a:p>
          <a:p>
            <a:pPr algn="just" eaLnBrk="1" hangingPunct="1"/>
            <a:endParaRPr lang="bg-BG" altLang="en-US" sz="2000"/>
          </a:p>
          <a:p>
            <a:pPr algn="just" eaLnBrk="1" hangingPunct="1"/>
            <a:endParaRPr lang="bg-BG" altLang="en-US" sz="2000"/>
          </a:p>
        </p:txBody>
      </p:sp>
      <p:pic>
        <p:nvPicPr>
          <p:cNvPr id="266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80" t="9268" r="8188"/>
          <a:stretch>
            <a:fillRect/>
          </a:stretch>
        </p:blipFill>
        <p:spPr bwMode="auto">
          <a:xfrm>
            <a:off x="2174875" y="4102100"/>
            <a:ext cx="4641850" cy="1765300"/>
          </a:xfrm>
          <a:prstGeom prst="rect">
            <a:avLst/>
          </a:prstGeom>
          <a:noFill/>
          <a:ln>
            <a:noFill/>
          </a:ln>
          <a:effectLst>
            <a:outerShdw dist="139700" dir="2700000" algn="tl" rotWithShape="0">
              <a:srgbClr val="808080">
                <a:alpha val="64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​​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​​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9_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9_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Office 主题​​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Office 主题​​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Office 主题​​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Office 主题​​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Office 主题​​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Office 主题​​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9_Office 主题​​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10_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0_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Office 主题​​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Office 主题​​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Office 主题​​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Office 主题​​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Office 主题​​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Office 主题​​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Office 主题​​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11_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1_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Office 主题​​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Office 主题​​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Office 主题​​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Office 主题​​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Office 主题​​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Office 主题​​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_Office 主题​​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1_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1_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主题​​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主题​​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主题​​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主题​​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主题​​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主题​​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ffice 主题​​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2_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主题​​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主题​​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主题​​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主题​​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主题​​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主题​​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Office 主题​​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3_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3_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Office 主题​​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Office 主题​​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Office 主题​​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Office 主题​​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Office 主题​​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Office 主题​​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Office 主题​​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4_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4_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Office 主题​​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Office 主题​​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Office 主题​​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Office 主题​​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Office 主题​​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Office 主题​​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Office 主题​​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5_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5_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Office 主题​​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Office 主题​​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Office 主题​​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Office 主题​​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Office 主题​​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Office 主题​​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Office 主题​​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6_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6_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Office 主题​​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Office 主题​​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Office 主题​​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Office 主题​​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Office 主题​​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Office 主题​​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Office 主题​​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7_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7_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Office 主题​​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Office 主题​​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Office 主题​​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Office 主题​​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Office 主题​​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Office 主题​​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Office 主题​​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8_Office 主题​​">
      <a:majorFont>
        <a:latin typeface="Verdana"/>
        <a:ea typeface="Microsoft YaHei"/>
        <a:cs typeface=""/>
      </a:majorFont>
      <a:minorFont>
        <a:latin typeface="Verdana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8_Office 主题​​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Office 主题​​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Office 主题​​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Office 主题​​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Office 主题​​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Office 主题​​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Office 主题​​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Office 主题​​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Office 主题​​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Office 主题​​ 10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Office 主题​​ 1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8_Office 主题​​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​​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343</Words>
  <Application>Microsoft Office PowerPoint</Application>
  <PresentationFormat>On-screen Show (4:3)</PresentationFormat>
  <Paragraphs>55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Cicret Bracelet</vt:lpstr>
      <vt:lpstr>       INTRODUCTION  </vt:lpstr>
      <vt:lpstr>Slide 3</vt:lpstr>
      <vt:lpstr>HOW IT WORKS ?</vt:lpstr>
      <vt:lpstr>Slide 5</vt:lpstr>
      <vt:lpstr>STRUCTURE </vt:lpstr>
      <vt:lpstr>HOW IT WORKS ?</vt:lpstr>
      <vt:lpstr>HOW IT WORKS ?</vt:lpstr>
      <vt:lpstr>HOW TO OPERATE ?</vt:lpstr>
      <vt:lpstr>KEY FEATURES</vt:lpstr>
      <vt:lpstr>Slide 11</vt:lpstr>
      <vt:lpstr>Slide 12</vt:lpstr>
      <vt:lpstr>Slide 13</vt:lpstr>
      <vt:lpstr>It is available in 10 different colors and 2 sizes of 16GB &amp; 32GB</vt:lpstr>
      <vt:lpstr>Founders of CICRET</vt:lpstr>
      <vt:lpstr>Slide 16</vt:lpstr>
      <vt:lpstr>                                       ANY  QUIRIES                           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Cicret Bracelet</dc:title>
  <cp:lastModifiedBy>Windows User</cp:lastModifiedBy>
  <cp:revision>12</cp:revision>
  <dcterms:modified xsi:type="dcterms:W3CDTF">2020-12-23T07:51:12Z</dcterms:modified>
</cp:coreProperties>
</file>